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74" r:id="rId2"/>
    <p:sldId id="275" r:id="rId3"/>
    <p:sldId id="276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BF0D"/>
    <a:srgbClr val="414141"/>
    <a:srgbClr val="2DA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09"/>
    <p:restoredTop sz="94745"/>
  </p:normalViewPr>
  <p:slideViewPr>
    <p:cSldViewPr snapToGrid="0" snapToObjects="1">
      <p:cViewPr varScale="1">
        <p:scale>
          <a:sx n="105" d="100"/>
          <a:sy n="105" d="100"/>
        </p:scale>
        <p:origin x="10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1465D-6013-BA43-B756-17C8F4DF7D63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ABBE-F9A2-724C-9DFA-F6F2EAB5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7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14BB153-630F-4A3F-B7BE-C7B765DF1B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52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CasellaDiTesto 5">
            <a:extLst>
              <a:ext uri="{FF2B5EF4-FFF2-40B4-BE49-F238E27FC236}">
                <a16:creationId xmlns:a16="http://schemas.microsoft.com/office/drawing/2014/main" id="{DD815ADA-1A42-49AB-90DF-5A56FA4ED140}"/>
              </a:ext>
            </a:extLst>
          </p:cNvPr>
          <p:cNvSpPr txBox="1"/>
          <p:nvPr userDrawn="1"/>
        </p:nvSpPr>
        <p:spPr>
          <a:xfrm>
            <a:off x="293192" y="1554813"/>
            <a:ext cx="182135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</a:t>
            </a:r>
          </a:p>
          <a:p>
            <a:r>
              <a:rPr 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</a:t>
            </a:r>
          </a:p>
          <a:p>
            <a:r>
              <a:rPr 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</a:t>
            </a:r>
          </a:p>
          <a:p>
            <a:r>
              <a:rPr 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</a:p>
          <a:p>
            <a:r>
              <a:rPr 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CasellaDiTesto 7">
            <a:extLst>
              <a:ext uri="{FF2B5EF4-FFF2-40B4-BE49-F238E27FC236}">
                <a16:creationId xmlns:a16="http://schemas.microsoft.com/office/drawing/2014/main" id="{45CFFD7A-543B-4675-B65F-21E7EC93DEBD}"/>
              </a:ext>
            </a:extLst>
          </p:cNvPr>
          <p:cNvSpPr txBox="1"/>
          <p:nvPr userDrawn="1"/>
        </p:nvSpPr>
        <p:spPr>
          <a:xfrm>
            <a:off x="1061467" y="404824"/>
            <a:ext cx="919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it-IT" sz="1050" b="1" dirty="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Green </a:t>
            </a:r>
          </a:p>
          <a:p>
            <a:pPr>
              <a:lnSpc>
                <a:spcPts val="1200"/>
              </a:lnSpc>
            </a:pPr>
            <a:r>
              <a:rPr lang="it-IT" sz="1050" b="1" dirty="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Building </a:t>
            </a:r>
          </a:p>
          <a:p>
            <a:pPr>
              <a:lnSpc>
                <a:spcPts val="1200"/>
              </a:lnSpc>
            </a:pPr>
            <a:r>
              <a:rPr lang="it-IT" sz="1050" b="1" dirty="0" err="1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Council</a:t>
            </a:r>
            <a:r>
              <a:rPr lang="it-IT" sz="1050" b="1" dirty="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ts val="1200"/>
              </a:lnSpc>
            </a:pPr>
            <a:r>
              <a:rPr lang="it-IT" sz="1050" b="1" dirty="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Italia</a:t>
            </a:r>
          </a:p>
        </p:txBody>
      </p:sp>
      <p:sp>
        <p:nvSpPr>
          <p:cNvPr id="11" name="Rettangolo 4">
            <a:extLst>
              <a:ext uri="{FF2B5EF4-FFF2-40B4-BE49-F238E27FC236}">
                <a16:creationId xmlns:a16="http://schemas.microsoft.com/office/drawing/2014/main" id="{B00C6EA8-7E19-4B68-B04A-8C60E2067A5D}"/>
              </a:ext>
            </a:extLst>
          </p:cNvPr>
          <p:cNvSpPr/>
          <p:nvPr userDrawn="1"/>
        </p:nvSpPr>
        <p:spPr>
          <a:xfrm>
            <a:off x="412411" y="3509961"/>
            <a:ext cx="45719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C3421-6A5C-490E-B621-104E0C34A8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9944" t="9721" r="8722" b="8890"/>
          <a:stretch/>
        </p:blipFill>
        <p:spPr>
          <a:xfrm>
            <a:off x="293192" y="390935"/>
            <a:ext cx="708663" cy="709146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1F4903-7B05-4F17-AED8-35E4A9BD8AA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3972" y="3897435"/>
            <a:ext cx="2524125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Helvetica" panose="020B06040202020202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Titolo</a:t>
            </a:r>
            <a:endParaRPr lang="it-IT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D560716-2A0E-485B-9478-66AF88AB96F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13554" y="5772150"/>
            <a:ext cx="2168495" cy="8001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F0EE516-3E7E-4E69-AA3D-9D0C33CA53E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5897" y="6115050"/>
            <a:ext cx="2114550" cy="370877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45BB1-43F2-48D1-94E6-6A2AE8951B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3192" y="4934581"/>
            <a:ext cx="3191444" cy="800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  <a:latin typeface="Helvetica" panose="020B06040202020202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Nome </a:t>
            </a:r>
            <a:r>
              <a:rPr lang="en-US" dirty="0" err="1"/>
              <a:t>Cognome</a:t>
            </a:r>
            <a:r>
              <a:rPr lang="en-US" dirty="0"/>
              <a:t> - </a:t>
            </a:r>
            <a:r>
              <a:rPr lang="en-US" dirty="0" err="1"/>
              <a:t>Azienda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807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7">
            <a:extLst>
              <a:ext uri="{FF2B5EF4-FFF2-40B4-BE49-F238E27FC236}">
                <a16:creationId xmlns:a16="http://schemas.microsoft.com/office/drawing/2014/main" id="{770DC321-A0D2-40B2-8AFE-FC8CC91D81E9}"/>
              </a:ext>
            </a:extLst>
          </p:cNvPr>
          <p:cNvSpPr/>
          <p:nvPr userDrawn="1"/>
        </p:nvSpPr>
        <p:spPr>
          <a:xfrm>
            <a:off x="0" y="5858489"/>
            <a:ext cx="9144000" cy="999511"/>
          </a:xfrm>
          <a:prstGeom prst="rect">
            <a:avLst/>
          </a:prstGeom>
          <a:solidFill>
            <a:srgbClr val="97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C4D5B0B6-E2ED-473C-846C-B9570B5C0B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114" y="5946454"/>
            <a:ext cx="2190750" cy="879423"/>
          </a:xfrm>
          <a:prstGeom prst="rect">
            <a:avLst/>
          </a:prstGeom>
        </p:spPr>
      </p:pic>
      <p:pic>
        <p:nvPicPr>
          <p:cNvPr id="7" name="Immagine 10">
            <a:extLst>
              <a:ext uri="{FF2B5EF4-FFF2-40B4-BE49-F238E27FC236}">
                <a16:creationId xmlns:a16="http://schemas.microsoft.com/office/drawing/2014/main" id="{25CF57AF-9623-49F9-84E9-5AF290B3AC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7" y="6015064"/>
            <a:ext cx="748155" cy="748155"/>
          </a:xfrm>
          <a:prstGeom prst="rect">
            <a:avLst/>
          </a:prstGeom>
        </p:spPr>
      </p:pic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A02E1CF9-4470-4E7E-92C7-B25F29214E3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1642" y="6191820"/>
            <a:ext cx="3182938" cy="417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>
                <a:solidFill>
                  <a:schemeClr val="bg1"/>
                </a:solidFill>
                <a:latin typeface="Helvetica" panose="020B06040202020202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26"/>
          <p:cNvSpPr>
            <a:spLocks noGrp="1"/>
          </p:cNvSpPr>
          <p:nvPr>
            <p:ph type="sldNum" sz="quarter" idx="4"/>
          </p:nvPr>
        </p:nvSpPr>
        <p:spPr>
          <a:xfrm>
            <a:off x="6948264" y="64607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639B21-FE33-4855-8306-C14E026B24ED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3" name="Titolo 8"/>
          <p:cNvSpPr>
            <a:spLocks noGrp="1"/>
          </p:cNvSpPr>
          <p:nvPr>
            <p:ph type="title"/>
          </p:nvPr>
        </p:nvSpPr>
        <p:spPr>
          <a:xfrm>
            <a:off x="480414" y="377666"/>
            <a:ext cx="8229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algn="l"/>
            <a:r>
              <a:rPr lang="it-IT" dirty="0"/>
              <a:t>Fare clic per modificare lo stile del titolo</a:t>
            </a:r>
          </a:p>
        </p:txBody>
      </p:sp>
      <p:sp>
        <p:nvSpPr>
          <p:cNvPr id="4" name="Sottotitolo 2"/>
          <p:cNvSpPr>
            <a:spLocks noGrp="1"/>
          </p:cNvSpPr>
          <p:nvPr>
            <p:ph type="subTitle" idx="1"/>
          </p:nvPr>
        </p:nvSpPr>
        <p:spPr>
          <a:xfrm>
            <a:off x="480414" y="1036585"/>
            <a:ext cx="8229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it-IT" sz="1800" b="1" dirty="0">
                <a:solidFill>
                  <a:srgbClr val="AFCA0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it-IT" dirty="0"/>
              <a:t>Fare clic per modificare lo stile del sottotitolo dello schema</a:t>
            </a:r>
          </a:p>
        </p:txBody>
      </p:sp>
      <p:sp>
        <p:nvSpPr>
          <p:cNvPr id="6" name="Rettangolo 5"/>
          <p:cNvSpPr/>
          <p:nvPr userDrawn="1"/>
        </p:nvSpPr>
        <p:spPr>
          <a:xfrm rot="5400000">
            <a:off x="488512" y="820527"/>
            <a:ext cx="210155" cy="32400"/>
          </a:xfrm>
          <a:prstGeom prst="rect">
            <a:avLst/>
          </a:prstGeom>
          <a:solidFill>
            <a:srgbClr val="AFCA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0" y="5858489"/>
            <a:ext cx="9144000" cy="999511"/>
          </a:xfrm>
          <a:prstGeom prst="rect">
            <a:avLst/>
          </a:prstGeom>
          <a:solidFill>
            <a:srgbClr val="97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114" y="5946454"/>
            <a:ext cx="2190750" cy="879423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7" y="6015064"/>
            <a:ext cx="748155" cy="74815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480414" y="1649213"/>
            <a:ext cx="8208963" cy="3941018"/>
          </a:xfrm>
          <a:prstGeom prst="rect">
            <a:avLst/>
          </a:prstGeom>
        </p:spPr>
        <p:txBody>
          <a:bodyPr/>
          <a:lstStyle>
            <a:lvl1pPr>
              <a:defRPr lang="it-IT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it-IT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it-IT" sz="1400" i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>
              <a:buFont typeface="Courier New" panose="02070309020205020404" pitchFamily="49" charset="0"/>
              <a:buChar char="o"/>
            </a:pPr>
            <a:r>
              <a:rPr lang="it-IT" dirty="0"/>
              <a:t>Fare clic per modificare stili del testo dello schema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1F1B28-5696-4FF6-9A0F-591AB3D4A4A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1642" y="6191820"/>
            <a:ext cx="3182938" cy="417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>
                <a:solidFill>
                  <a:schemeClr val="bg1"/>
                </a:solidFill>
                <a:latin typeface="Helvetica" panose="020B06040202020202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3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ngrazia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FB65950-A9ED-4B01-9111-E839014D7F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52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CasellaDiTesto 5">
            <a:extLst>
              <a:ext uri="{FF2B5EF4-FFF2-40B4-BE49-F238E27FC236}">
                <a16:creationId xmlns:a16="http://schemas.microsoft.com/office/drawing/2014/main" id="{942FF9C5-F16A-47EC-834B-454D9A0D68CF}"/>
              </a:ext>
            </a:extLst>
          </p:cNvPr>
          <p:cNvSpPr txBox="1"/>
          <p:nvPr userDrawn="1"/>
        </p:nvSpPr>
        <p:spPr>
          <a:xfrm>
            <a:off x="293192" y="1554813"/>
            <a:ext cx="182135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</a:t>
            </a:r>
          </a:p>
          <a:p>
            <a:r>
              <a:rPr 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</a:t>
            </a:r>
          </a:p>
          <a:p>
            <a:r>
              <a:rPr 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</a:t>
            </a:r>
          </a:p>
          <a:p>
            <a:r>
              <a:rPr 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</a:p>
          <a:p>
            <a:r>
              <a:rPr 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CasellaDiTesto 7">
            <a:extLst>
              <a:ext uri="{FF2B5EF4-FFF2-40B4-BE49-F238E27FC236}">
                <a16:creationId xmlns:a16="http://schemas.microsoft.com/office/drawing/2014/main" id="{AC96C458-2B98-4E43-B394-194D70663BB5}"/>
              </a:ext>
            </a:extLst>
          </p:cNvPr>
          <p:cNvSpPr txBox="1"/>
          <p:nvPr userDrawn="1"/>
        </p:nvSpPr>
        <p:spPr>
          <a:xfrm>
            <a:off x="1061467" y="404824"/>
            <a:ext cx="919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it-IT" sz="1050" b="1" dirty="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Green </a:t>
            </a:r>
          </a:p>
          <a:p>
            <a:pPr>
              <a:lnSpc>
                <a:spcPts val="1200"/>
              </a:lnSpc>
            </a:pPr>
            <a:r>
              <a:rPr lang="it-IT" sz="1050" b="1" dirty="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Building </a:t>
            </a:r>
          </a:p>
          <a:p>
            <a:pPr>
              <a:lnSpc>
                <a:spcPts val="1200"/>
              </a:lnSpc>
            </a:pPr>
            <a:r>
              <a:rPr lang="it-IT" sz="1050" b="1" dirty="0" err="1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Council</a:t>
            </a:r>
            <a:r>
              <a:rPr lang="it-IT" sz="1050" b="1" dirty="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ts val="1200"/>
              </a:lnSpc>
            </a:pPr>
            <a:r>
              <a:rPr lang="it-IT" sz="1050" b="1" dirty="0">
                <a:solidFill>
                  <a:schemeClr val="bg1"/>
                </a:solidFill>
                <a:latin typeface="Helvetica" panose="020B0604020202020204" pitchFamily="34" charset="0"/>
                <a:cs typeface="Arial" panose="020B0604020202020204" pitchFamily="34" charset="0"/>
              </a:rPr>
              <a:t>Italia</a:t>
            </a:r>
          </a:p>
        </p:txBody>
      </p:sp>
      <p:sp>
        <p:nvSpPr>
          <p:cNvPr id="11" name="Rettangolo 4">
            <a:extLst>
              <a:ext uri="{FF2B5EF4-FFF2-40B4-BE49-F238E27FC236}">
                <a16:creationId xmlns:a16="http://schemas.microsoft.com/office/drawing/2014/main" id="{8B427834-6494-4045-8030-1BA2119CC5E5}"/>
              </a:ext>
            </a:extLst>
          </p:cNvPr>
          <p:cNvSpPr/>
          <p:nvPr userDrawn="1"/>
        </p:nvSpPr>
        <p:spPr>
          <a:xfrm>
            <a:off x="412411" y="3509961"/>
            <a:ext cx="45719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CDA7C5-044B-454F-B35D-3403CBD156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9944" t="9721" r="8722" b="8890"/>
          <a:stretch/>
        </p:blipFill>
        <p:spPr>
          <a:xfrm>
            <a:off x="293192" y="390935"/>
            <a:ext cx="708663" cy="70914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E724336-2F5A-4021-A8CC-7FC8A56F22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13554" y="5772150"/>
            <a:ext cx="2168495" cy="8001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3D3B49-E987-4C2C-8750-7FF5E629B7F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5897" y="6115050"/>
            <a:ext cx="2114550" cy="37087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04FC76A-10EB-408F-A8F0-71351A514EFC}"/>
              </a:ext>
            </a:extLst>
          </p:cNvPr>
          <p:cNvSpPr txBox="1"/>
          <p:nvPr userDrawn="1"/>
        </p:nvSpPr>
        <p:spPr>
          <a:xfrm>
            <a:off x="293192" y="3858964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Helvetica" panose="020B0604020202020204" pitchFamily="2" charset="0"/>
              </a:rPr>
              <a:t>Grazie per l’attenzione.</a:t>
            </a:r>
          </a:p>
        </p:txBody>
      </p:sp>
    </p:spTree>
    <p:extLst>
      <p:ext uri="{BB962C8B-B14F-4D97-AF65-F5344CB8AC3E}">
        <p14:creationId xmlns:p14="http://schemas.microsoft.com/office/powerpoint/2010/main" val="198000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265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72" r:id="rId3"/>
    <p:sldLayoutId id="214748367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2871C37-6293-4686-90F0-6ECCB00E2B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55603-24D8-4584-A311-9DB6A0FC5B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849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665244-3127-4C62-BD9E-CB0A7F4DF2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6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2F1A-DDAD-4D59-B05A-1B36D6685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93CEF-7A1E-47CA-B9E4-4EBCA33CE4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105C0-2B8C-4BEE-A365-6AD30FB651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B4B6C2-C8CC-4AB4-9245-25DF2FFB6E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906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31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Helvetica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Dei Rossi</dc:creator>
  <cp:lastModifiedBy>Clevan Bonora</cp:lastModifiedBy>
  <cp:revision>77</cp:revision>
  <dcterms:created xsi:type="dcterms:W3CDTF">2017-05-31T11:39:38Z</dcterms:created>
  <dcterms:modified xsi:type="dcterms:W3CDTF">2018-08-28T14:05:37Z</dcterms:modified>
</cp:coreProperties>
</file>